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A44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96BA46B-65C2-45DE-8AAE-F1EBE33E6C6C}" type="datetimeFigureOut">
              <a:rPr lang="sk-SK" smtClean="0"/>
              <a:pPr/>
              <a:t>27.04.2013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604836-9CDD-4594-8379-BA087217E9A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592288"/>
          </a:xfrm>
        </p:spPr>
        <p:txBody>
          <a:bodyPr>
            <a:normAutofit/>
          </a:bodyPr>
          <a:lstStyle/>
          <a:p>
            <a:r>
              <a:rPr lang="sk-SK" sz="3200" dirty="0" smtClean="0"/>
              <a:t>PRAKTIK –</a:t>
            </a:r>
            <a:br>
              <a:rPr lang="sk-SK" sz="3200" dirty="0" smtClean="0"/>
            </a:br>
            <a:r>
              <a:rPr lang="sk-SK" sz="2700" dirty="0" smtClean="0"/>
              <a:t>praktické zručnosti cez neformálne vzdelávanie v práci s mládežou  </a:t>
            </a:r>
            <a:endParaRPr lang="sk-SK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Aktivita  1 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sz="2000" b="1" dirty="0" smtClean="0"/>
              <a:t>Hlavný cieľ </a:t>
            </a:r>
          </a:p>
          <a:p>
            <a:pPr>
              <a:buNone/>
            </a:pPr>
            <a:endParaRPr lang="sk-SK" dirty="0" smtClean="0"/>
          </a:p>
          <a:p>
            <a:pPr algn="ctr">
              <a:buNone/>
            </a:pPr>
            <a:r>
              <a:rPr lang="sk-SK" sz="2000" dirty="0" smtClean="0"/>
              <a:t>Vytvorenie siete tematických mládežníckych </a:t>
            </a:r>
          </a:p>
          <a:p>
            <a:pPr algn="ctr">
              <a:buNone/>
            </a:pPr>
            <a:r>
              <a:rPr lang="sk-SK" sz="2000" dirty="0" smtClean="0"/>
              <a:t>     centier práce s mládežou </a:t>
            </a:r>
          </a:p>
          <a:p>
            <a:pPr algn="ctr">
              <a:buNone/>
            </a:pPr>
            <a:endParaRPr lang="sk-SK" dirty="0" smtClean="0"/>
          </a:p>
          <a:p>
            <a:r>
              <a:rPr lang="sk-SK" sz="2000" b="1" dirty="0" smtClean="0"/>
              <a:t>Špecifický cieľ </a:t>
            </a:r>
          </a:p>
          <a:p>
            <a:pPr>
              <a:buNone/>
            </a:pPr>
            <a:endParaRPr lang="sk-SK" b="1" dirty="0" smtClean="0"/>
          </a:p>
          <a:p>
            <a:pPr algn="ctr">
              <a:buNone/>
            </a:pPr>
            <a:r>
              <a:rPr lang="sk-SK" sz="2000" dirty="0" smtClean="0"/>
              <a:t>Zvyšovať a inovovať kvalitu a obsah ďalšieho vzdelávania profesionálnych a dobrovoľných pracovníkov s mládežou v oblasti záujmových činností s dôrazom na rozvoj kľúčových kompetencií mládeže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sk-SK" b="1" dirty="0" smtClean="0"/>
              <a:t>T</a:t>
            </a:r>
            <a:r>
              <a:rPr lang="sk-SK" dirty="0" smtClean="0"/>
              <a:t>ematické </a:t>
            </a:r>
            <a:r>
              <a:rPr lang="sk-SK" b="1" dirty="0" smtClean="0"/>
              <a:t>c</a:t>
            </a:r>
            <a:r>
              <a:rPr lang="sk-SK" dirty="0" smtClean="0"/>
              <a:t>entrá </a:t>
            </a:r>
            <a:r>
              <a:rPr lang="sk-SK" b="1" dirty="0" smtClean="0"/>
              <a:t>m</a:t>
            </a:r>
            <a:r>
              <a:rPr lang="sk-SK" dirty="0" smtClean="0"/>
              <a:t>ládeže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Autofit/>
          </a:bodyPr>
          <a:lstStyle/>
          <a:p>
            <a:r>
              <a:rPr lang="sk-SK" sz="1400" b="1" cap="all" dirty="0" smtClean="0">
                <a:solidFill>
                  <a:srgbClr val="FF0000"/>
                </a:solidFill>
              </a:rPr>
              <a:t>Pro-Fit</a:t>
            </a:r>
            <a:r>
              <a:rPr lang="sk-SK" sz="1400" b="1" cap="all" dirty="0" smtClean="0"/>
              <a:t> </a:t>
            </a:r>
            <a:r>
              <a:rPr lang="sk-SK" sz="1400" b="1" dirty="0" smtClean="0"/>
              <a:t>    </a:t>
            </a:r>
          </a:p>
          <a:p>
            <a:pPr algn="ctr">
              <a:buNone/>
            </a:pPr>
            <a:r>
              <a:rPr lang="sk-SK" sz="1400" dirty="0" smtClean="0"/>
              <a:t>podpora zdravého životného štýlu  a dopravnej výchovy zážitkovými aktivitami </a:t>
            </a:r>
          </a:p>
          <a:p>
            <a:pPr>
              <a:buNone/>
            </a:pPr>
            <a:r>
              <a:rPr lang="sk-SK" sz="1400" b="1" dirty="0" smtClean="0"/>
              <a:t>                                                               </a:t>
            </a:r>
          </a:p>
          <a:p>
            <a:r>
              <a:rPr lang="sk-SK" sz="1400" b="1" cap="all" dirty="0" smtClean="0">
                <a:solidFill>
                  <a:srgbClr val="AC1A44"/>
                </a:solidFill>
                <a:sym typeface="Symbol"/>
              </a:rPr>
              <a:t>T</a:t>
            </a:r>
            <a:r>
              <a:rPr lang="sk-SK" sz="1400" b="1" cap="all" dirty="0" smtClean="0">
                <a:solidFill>
                  <a:srgbClr val="AC1A44"/>
                </a:solidFill>
              </a:rPr>
              <a:t>alent v akcii   </a:t>
            </a:r>
          </a:p>
          <a:p>
            <a:pPr algn="ctr">
              <a:buNone/>
            </a:pPr>
            <a:r>
              <a:rPr lang="sk-SK" sz="1400" dirty="0" smtClean="0"/>
              <a:t>podpora práce s talentovanou mládežou</a:t>
            </a:r>
          </a:p>
          <a:p>
            <a:pPr>
              <a:buNone/>
            </a:pPr>
            <a:endParaRPr lang="sk-SK" sz="1400" b="1" dirty="0" smtClean="0">
              <a:solidFill>
                <a:srgbClr val="AC1A44"/>
              </a:solidFill>
            </a:endParaRPr>
          </a:p>
          <a:p>
            <a:r>
              <a:rPr lang="sk-SK" sz="1400" b="1" cap="all" dirty="0" smtClean="0"/>
              <a:t>Aj nás sa to týka     </a:t>
            </a:r>
          </a:p>
          <a:p>
            <a:pPr algn="ctr">
              <a:buNone/>
            </a:pPr>
            <a:r>
              <a:rPr lang="sk-SK" sz="1400" dirty="0" smtClean="0"/>
              <a:t>podpora a rozvoj globálneho vzdelávania</a:t>
            </a:r>
          </a:p>
          <a:p>
            <a:pPr>
              <a:buNone/>
            </a:pPr>
            <a:endParaRPr lang="sk-SK" sz="1400" b="1" dirty="0" smtClean="0"/>
          </a:p>
          <a:p>
            <a:r>
              <a:rPr lang="sk-SK" sz="1400" b="1" cap="all" dirty="0" smtClean="0">
                <a:solidFill>
                  <a:srgbClr val="CC00FF"/>
                </a:solidFill>
              </a:rPr>
              <a:t>Praktik </a:t>
            </a:r>
          </a:p>
          <a:p>
            <a:pPr algn="ctr">
              <a:buNone/>
            </a:pPr>
            <a:r>
              <a:rPr lang="sk-SK" sz="1400" dirty="0" smtClean="0"/>
              <a:t>rozvoj praktických zručností pri práci s drobnými materiálmi</a:t>
            </a:r>
          </a:p>
          <a:p>
            <a:pPr>
              <a:buNone/>
            </a:pPr>
            <a:endParaRPr lang="sk-SK" sz="1400" b="1" dirty="0" smtClean="0">
              <a:solidFill>
                <a:srgbClr val="CC00FF"/>
              </a:solidFill>
            </a:endParaRPr>
          </a:p>
          <a:p>
            <a:r>
              <a:rPr lang="sk-SK" sz="1400" b="1" cap="all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S</a:t>
            </a:r>
            <a:r>
              <a:rPr lang="sk-SK" sz="1400" b="1" cap="all" dirty="0" smtClean="0">
                <a:solidFill>
                  <a:schemeClr val="accent6">
                    <a:lumMod val="75000"/>
                  </a:schemeClr>
                </a:solidFill>
              </a:rPr>
              <a:t>vet je rôznorodý  </a:t>
            </a:r>
          </a:p>
          <a:p>
            <a:pPr algn="ctr">
              <a:buNone/>
            </a:pPr>
            <a:r>
              <a:rPr lang="sk-SK" sz="1400" dirty="0" smtClean="0"/>
              <a:t>podpora a rozvoj výchovy k občianstvu a multikulturalite</a:t>
            </a:r>
          </a:p>
          <a:p>
            <a:pPr>
              <a:buNone/>
            </a:pPr>
            <a:endParaRPr lang="sk-SK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k-SK" sz="1400" b="1" dirty="0" smtClean="0">
                <a:solidFill>
                  <a:srgbClr val="00B050"/>
                </a:solidFill>
                <a:sym typeface="Symbol"/>
              </a:rPr>
              <a:t> </a:t>
            </a:r>
            <a:r>
              <a:rPr lang="sk-SK" sz="1400" b="1" cap="all" dirty="0" smtClean="0">
                <a:solidFill>
                  <a:srgbClr val="00B050"/>
                </a:solidFill>
                <a:sym typeface="Symbol"/>
              </a:rPr>
              <a:t>E</a:t>
            </a:r>
            <a:r>
              <a:rPr lang="sk-SK" sz="1400" b="1" cap="all" dirty="0" smtClean="0">
                <a:solidFill>
                  <a:srgbClr val="00B050"/>
                </a:solidFill>
              </a:rPr>
              <a:t>nvirozážitok </a:t>
            </a:r>
          </a:p>
          <a:p>
            <a:pPr algn="ctr">
              <a:buNone/>
            </a:pPr>
            <a:r>
              <a:rPr lang="sk-SK" sz="1400" dirty="0" smtClean="0"/>
              <a:t>podpora a rozvoj zážitkových aktivít v environmentálnej výchove</a:t>
            </a:r>
          </a:p>
          <a:p>
            <a:pPr>
              <a:buNone/>
            </a:pPr>
            <a:endParaRPr lang="sk-SK" sz="1400" b="1" dirty="0" smtClean="0">
              <a:solidFill>
                <a:srgbClr val="00B050"/>
              </a:solidFill>
            </a:endParaRPr>
          </a:p>
          <a:p>
            <a:r>
              <a:rPr lang="sk-SK" sz="1400" b="1" dirty="0" smtClean="0"/>
              <a:t> </a:t>
            </a:r>
            <a:r>
              <a:rPr lang="sk-SK" sz="1400" b="1" cap="all" dirty="0" smtClean="0"/>
              <a:t>In média </a:t>
            </a:r>
          </a:p>
          <a:p>
            <a:pPr algn="ctr">
              <a:buNone/>
            </a:pPr>
            <a:r>
              <a:rPr lang="sk-SK" sz="1400" dirty="0" smtClean="0"/>
              <a:t>podpora praktického využívania IT zážitkovými aktivitami</a:t>
            </a:r>
            <a:endParaRPr lang="sk-SK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7467600" cy="1656184"/>
          </a:xfrm>
        </p:spPr>
        <p:txBody>
          <a:bodyPr>
            <a:noAutofit/>
          </a:bodyPr>
          <a:lstStyle/>
          <a:p>
            <a:r>
              <a:rPr lang="sk-SK" sz="1500" b="1" dirty="0" smtClean="0">
                <a:sym typeface="Symbol"/>
              </a:rPr>
              <a:t> </a:t>
            </a:r>
            <a:r>
              <a:rPr lang="sk-SK" sz="1600" b="1" dirty="0" smtClean="0">
                <a:solidFill>
                  <a:srgbClr val="FF0000"/>
                </a:solidFill>
              </a:rPr>
              <a:t>Pro-Fit</a:t>
            </a:r>
            <a:r>
              <a:rPr lang="sk-SK" sz="1600" b="1" dirty="0" smtClean="0"/>
              <a:t>                                                                  </a:t>
            </a:r>
            <a:r>
              <a:rPr lang="sk-SK" sz="1600" b="1" dirty="0" smtClean="0">
                <a:sym typeface="Symbol"/>
              </a:rPr>
              <a:t> </a:t>
            </a:r>
            <a:r>
              <a:rPr lang="sk-SK" sz="1600" b="1" dirty="0" smtClean="0">
                <a:solidFill>
                  <a:srgbClr val="AC1A44"/>
                </a:solidFill>
              </a:rPr>
              <a:t>talent v akcii</a:t>
            </a:r>
            <a:r>
              <a:rPr lang="sk-SK" sz="1600" b="1" dirty="0" smtClean="0"/>
              <a:t/>
            </a:r>
            <a:br>
              <a:rPr lang="sk-SK" sz="1600" b="1" dirty="0" smtClean="0"/>
            </a:br>
            <a:r>
              <a:rPr lang="sk-SK" sz="1600" b="1" dirty="0" smtClean="0"/>
              <a:t>                    </a:t>
            </a:r>
            <a:r>
              <a:rPr lang="sk-SK" sz="1600" b="1" dirty="0" smtClean="0">
                <a:sym typeface="Symbol"/>
              </a:rPr>
              <a:t></a:t>
            </a:r>
            <a:r>
              <a:rPr lang="sk-SK" sz="1600" b="1" dirty="0" smtClean="0"/>
              <a:t> </a:t>
            </a:r>
            <a:r>
              <a:rPr lang="sk-SK" sz="1600" b="1" dirty="0" smtClean="0">
                <a:solidFill>
                  <a:schemeClr val="tx1"/>
                </a:solidFill>
              </a:rPr>
              <a:t>aj nás sa to týka              </a:t>
            </a:r>
            <a:r>
              <a:rPr lang="sk-SK" sz="1600" b="1" dirty="0" smtClean="0"/>
              <a:t/>
            </a:r>
            <a:br>
              <a:rPr lang="sk-SK" sz="1600" b="1" dirty="0" smtClean="0"/>
            </a:br>
            <a:r>
              <a:rPr lang="sk-SK" sz="1600" b="1" dirty="0" smtClean="0"/>
              <a:t>                                                           </a:t>
            </a:r>
            <a:r>
              <a:rPr lang="sk-SK" sz="1600" b="1" dirty="0" smtClean="0">
                <a:sym typeface="Symbol"/>
              </a:rPr>
              <a:t></a:t>
            </a:r>
            <a:r>
              <a:rPr lang="sk-SK" sz="1600" b="1" dirty="0" smtClean="0">
                <a:solidFill>
                  <a:srgbClr val="CC00FF"/>
                </a:solidFill>
              </a:rPr>
              <a:t> Praktik</a:t>
            </a:r>
            <a:r>
              <a:rPr lang="sk-SK" sz="1600" b="1" dirty="0" smtClean="0"/>
              <a:t/>
            </a:r>
            <a:br>
              <a:rPr lang="sk-SK" sz="1600" b="1" dirty="0" smtClean="0"/>
            </a:br>
            <a:r>
              <a:rPr lang="sk-SK" sz="1600" b="1" dirty="0" smtClean="0"/>
              <a:t/>
            </a:r>
            <a:br>
              <a:rPr lang="sk-SK" sz="1600" b="1" dirty="0" smtClean="0"/>
            </a:br>
            <a:r>
              <a:rPr lang="sk-SK" sz="1600" b="1" dirty="0" smtClean="0"/>
              <a:t>      </a:t>
            </a:r>
            <a:r>
              <a:rPr lang="sk-SK" sz="1600" b="1" dirty="0" smtClean="0">
                <a:sym typeface="Symbol"/>
              </a:rPr>
              <a:t> </a:t>
            </a:r>
            <a:r>
              <a:rPr lang="sk-SK" sz="1600" b="1" dirty="0" smtClean="0">
                <a:solidFill>
                  <a:schemeClr val="accent6">
                    <a:lumMod val="75000"/>
                  </a:schemeClr>
                </a:solidFill>
              </a:rPr>
              <a:t>svet je </a:t>
            </a:r>
            <a:r>
              <a:rPr lang="sk-SK" sz="1600" b="1" smtClean="0">
                <a:solidFill>
                  <a:schemeClr val="accent6">
                    <a:lumMod val="75000"/>
                  </a:schemeClr>
                </a:solidFill>
              </a:rPr>
              <a:t>rôznorodý                                                     </a:t>
            </a:r>
            <a:r>
              <a:rPr lang="sk-SK" sz="1600" b="1" smtClean="0">
                <a:sym typeface="Symbol"/>
              </a:rPr>
              <a:t> </a:t>
            </a:r>
            <a:r>
              <a:rPr lang="sk-SK" sz="1600" b="1" smtClean="0">
                <a:solidFill>
                  <a:srgbClr val="00B050"/>
                </a:solidFill>
              </a:rPr>
              <a:t>envirozážitok</a:t>
            </a:r>
            <a:r>
              <a:rPr lang="sk-SK" sz="1600" b="1" dirty="0" smtClean="0"/>
              <a:t/>
            </a:r>
            <a:br>
              <a:rPr lang="sk-SK" sz="1600" b="1" dirty="0" smtClean="0"/>
            </a:br>
            <a:r>
              <a:rPr lang="sk-SK" sz="1600" b="1" dirty="0" smtClean="0"/>
              <a:t>                                                        </a:t>
            </a:r>
            <a:r>
              <a:rPr lang="sk-SK" sz="1600" b="1" dirty="0" smtClean="0">
                <a:sym typeface="Symbol"/>
              </a:rPr>
              <a:t></a:t>
            </a:r>
            <a:r>
              <a:rPr lang="sk-SK" sz="1600" b="1" dirty="0" smtClean="0"/>
              <a:t> in média</a:t>
            </a:r>
            <a:br>
              <a:rPr lang="sk-SK" sz="1600" b="1" dirty="0" smtClean="0"/>
            </a:br>
            <a:endParaRPr lang="sk-SK" sz="1600" b="1" dirty="0"/>
          </a:p>
        </p:txBody>
      </p:sp>
      <p:pic>
        <p:nvPicPr>
          <p:cNvPr id="1026" name="Picture 2" descr="C:\Users\Mirka\Desktop\sk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92896"/>
            <a:ext cx="7467600" cy="3894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smtClean="0"/>
              <a:t>T</a:t>
            </a:r>
            <a:r>
              <a:rPr lang="sk-SK" smtClean="0"/>
              <a:t>ematické </a:t>
            </a:r>
            <a:r>
              <a:rPr lang="sk-SK" b="1" smtClean="0"/>
              <a:t>c</a:t>
            </a:r>
            <a:r>
              <a:rPr lang="sk-SK" smtClean="0"/>
              <a:t>entrá </a:t>
            </a:r>
            <a:r>
              <a:rPr lang="sk-SK" b="1" smtClean="0"/>
              <a:t>m</a:t>
            </a:r>
            <a:r>
              <a:rPr lang="sk-SK" smtClean="0"/>
              <a:t>ládeže </a:t>
            </a:r>
            <a:endParaRPr lang="sk-SK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cap="all" dirty="0" err="1" smtClean="0">
                <a:solidFill>
                  <a:srgbClr val="FF0000"/>
                </a:solidFill>
              </a:rPr>
              <a:t>Pro-Fit</a:t>
            </a:r>
            <a:r>
              <a:rPr lang="sk-SK" b="1" cap="all" dirty="0" smtClean="0"/>
              <a:t> </a:t>
            </a:r>
            <a:r>
              <a:rPr lang="sk-SK" b="1" dirty="0" smtClean="0"/>
              <a:t>                         </a:t>
            </a:r>
            <a:r>
              <a:rPr lang="sk-SK" b="1" cap="all" dirty="0" smtClean="0"/>
              <a:t>Trnava </a:t>
            </a:r>
          </a:p>
          <a:p>
            <a:pPr>
              <a:buNone/>
            </a:pPr>
            <a:r>
              <a:rPr lang="sk-SK" b="1" dirty="0" smtClean="0"/>
              <a:t>                                                               </a:t>
            </a:r>
          </a:p>
          <a:p>
            <a:r>
              <a:rPr lang="sk-SK" b="1" cap="all" dirty="0" smtClean="0">
                <a:solidFill>
                  <a:srgbClr val="AC1A44"/>
                </a:solidFill>
                <a:sym typeface="Symbol"/>
              </a:rPr>
              <a:t>T</a:t>
            </a:r>
            <a:r>
              <a:rPr lang="sk-SK" b="1" cap="all" dirty="0" smtClean="0">
                <a:solidFill>
                  <a:srgbClr val="AC1A44"/>
                </a:solidFill>
              </a:rPr>
              <a:t>alent v akcii             </a:t>
            </a:r>
            <a:r>
              <a:rPr lang="sk-SK" b="1" cap="all" dirty="0" smtClean="0"/>
              <a:t>Žilina</a:t>
            </a:r>
          </a:p>
          <a:p>
            <a:pPr>
              <a:buNone/>
            </a:pPr>
            <a:endParaRPr lang="sk-SK" b="1" dirty="0" smtClean="0">
              <a:solidFill>
                <a:srgbClr val="AC1A44"/>
              </a:solidFill>
            </a:endParaRPr>
          </a:p>
          <a:p>
            <a:r>
              <a:rPr lang="sk-SK" b="1" cap="all" dirty="0" smtClean="0"/>
              <a:t>Aj nás sa to týka     KOŠICE</a:t>
            </a:r>
          </a:p>
          <a:p>
            <a:pPr>
              <a:buNone/>
            </a:pPr>
            <a:endParaRPr lang="sk-SK" b="1" dirty="0" smtClean="0"/>
          </a:p>
          <a:p>
            <a:r>
              <a:rPr lang="sk-SK" b="1" cap="all" dirty="0" smtClean="0">
                <a:solidFill>
                  <a:srgbClr val="CC00FF"/>
                </a:solidFill>
              </a:rPr>
              <a:t>Praktik                          </a:t>
            </a:r>
            <a:r>
              <a:rPr lang="sk-SK" b="1" cap="all" dirty="0" smtClean="0"/>
              <a:t>NITRA</a:t>
            </a:r>
          </a:p>
          <a:p>
            <a:pPr>
              <a:buNone/>
            </a:pPr>
            <a:endParaRPr lang="sk-SK" b="1" dirty="0" smtClean="0">
              <a:solidFill>
                <a:srgbClr val="CC00FF"/>
              </a:solidFill>
            </a:endParaRPr>
          </a:p>
          <a:p>
            <a:r>
              <a:rPr lang="sk-SK" b="1" cap="all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S</a:t>
            </a:r>
            <a:r>
              <a:rPr lang="sk-SK" b="1" cap="all" dirty="0" smtClean="0">
                <a:solidFill>
                  <a:schemeClr val="accent6">
                    <a:lumMod val="75000"/>
                  </a:schemeClr>
                </a:solidFill>
              </a:rPr>
              <a:t>vet je rôznorodý  </a:t>
            </a:r>
            <a:r>
              <a:rPr lang="sk-SK" b="1" cap="all" dirty="0" smtClean="0"/>
              <a:t>PREŠOV</a:t>
            </a:r>
          </a:p>
          <a:p>
            <a:pPr>
              <a:buNone/>
            </a:pPr>
            <a:endParaRPr lang="sk-SK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k-SK" b="1" dirty="0" smtClean="0">
                <a:solidFill>
                  <a:srgbClr val="00B050"/>
                </a:solidFill>
                <a:sym typeface="Symbol"/>
              </a:rPr>
              <a:t> </a:t>
            </a:r>
            <a:r>
              <a:rPr lang="sk-SK" b="1" cap="all" dirty="0" err="1" smtClean="0">
                <a:solidFill>
                  <a:srgbClr val="00B050"/>
                </a:solidFill>
                <a:sym typeface="Symbol"/>
              </a:rPr>
              <a:t>E</a:t>
            </a:r>
            <a:r>
              <a:rPr lang="sk-SK" b="1" cap="all" dirty="0" err="1" smtClean="0">
                <a:solidFill>
                  <a:srgbClr val="00B050"/>
                </a:solidFill>
              </a:rPr>
              <a:t>nvirozážitok</a:t>
            </a:r>
            <a:r>
              <a:rPr lang="sk-SK" b="1" cap="all" dirty="0" smtClean="0">
                <a:solidFill>
                  <a:srgbClr val="00B050"/>
                </a:solidFill>
              </a:rPr>
              <a:t>           </a:t>
            </a:r>
            <a:r>
              <a:rPr lang="sk-SK" b="1" cap="all" dirty="0" err="1" smtClean="0"/>
              <a:t>BANSKá</a:t>
            </a:r>
            <a:r>
              <a:rPr lang="sk-SK" b="1" cap="all" dirty="0" smtClean="0"/>
              <a:t> bystrica</a:t>
            </a:r>
          </a:p>
          <a:p>
            <a:pPr>
              <a:buNone/>
            </a:pPr>
            <a:endParaRPr lang="sk-SK" b="1" dirty="0" smtClean="0">
              <a:solidFill>
                <a:srgbClr val="00B050"/>
              </a:solidFill>
            </a:endParaRPr>
          </a:p>
          <a:p>
            <a:r>
              <a:rPr lang="sk-SK" b="1" dirty="0" smtClean="0"/>
              <a:t> </a:t>
            </a:r>
            <a:r>
              <a:rPr lang="sk-SK" b="1" cap="all" dirty="0" smtClean="0"/>
              <a:t>In média                        </a:t>
            </a:r>
            <a:r>
              <a:rPr lang="sk-SK" b="1" cap="all" dirty="0" err="1" smtClean="0"/>
              <a:t>trenčín</a:t>
            </a:r>
            <a:r>
              <a:rPr lang="sk-SK" b="1" cap="all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sk-SK" b="1" dirty="0" smtClean="0"/>
              <a:t>T</a:t>
            </a:r>
            <a:r>
              <a:rPr lang="sk-SK" dirty="0" smtClean="0"/>
              <a:t>ematické </a:t>
            </a:r>
            <a:r>
              <a:rPr lang="sk-SK" b="1" dirty="0" smtClean="0"/>
              <a:t>c</a:t>
            </a:r>
            <a:r>
              <a:rPr lang="sk-SK" dirty="0" smtClean="0"/>
              <a:t>entrum </a:t>
            </a:r>
            <a:r>
              <a:rPr lang="sk-SK" b="1" dirty="0" smtClean="0"/>
              <a:t>m</a:t>
            </a:r>
            <a:r>
              <a:rPr lang="sk-SK" dirty="0" smtClean="0"/>
              <a:t>ládeže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pPr>
              <a:lnSpc>
                <a:spcPct val="150000"/>
              </a:lnSpc>
            </a:pPr>
            <a:r>
              <a:rPr lang="sk-SK" sz="2200" dirty="0" smtClean="0"/>
              <a:t>Sieťovanie inštitúcií mládežníckej politiky</a:t>
            </a:r>
          </a:p>
          <a:p>
            <a:pPr>
              <a:lnSpc>
                <a:spcPct val="150000"/>
              </a:lnSpc>
            </a:pPr>
            <a:r>
              <a:rPr lang="sk-SK" sz="2200" dirty="0" smtClean="0"/>
              <a:t>Poskytovanie servisu regionálnej samospráve</a:t>
            </a:r>
          </a:p>
          <a:p>
            <a:pPr>
              <a:lnSpc>
                <a:spcPct val="150000"/>
              </a:lnSpc>
            </a:pPr>
            <a:r>
              <a:rPr lang="sk-SK" sz="2200" dirty="0" smtClean="0"/>
              <a:t>Vytvára organizačné, odborné, obsahové zázemie</a:t>
            </a:r>
          </a:p>
          <a:p>
            <a:pPr>
              <a:lnSpc>
                <a:spcPct val="150000"/>
              </a:lnSpc>
            </a:pPr>
            <a:r>
              <a:rPr lang="sk-SK" sz="2200" dirty="0" smtClean="0"/>
              <a:t>Koordinátor tvorby zážitkových programov / metodík</a:t>
            </a:r>
          </a:p>
          <a:p>
            <a:pPr>
              <a:lnSpc>
                <a:spcPct val="150000"/>
              </a:lnSpc>
            </a:pPr>
            <a:r>
              <a:rPr lang="sk-SK" sz="2200" dirty="0" smtClean="0"/>
              <a:t>Zabezpečuje vzdelávacie aktivity</a:t>
            </a:r>
          </a:p>
          <a:p>
            <a:r>
              <a:rPr lang="sk-SK" sz="2200" dirty="0" smtClean="0"/>
              <a:t>Poskytuje podporu, poradenstvo, konzultácie</a:t>
            </a:r>
          </a:p>
          <a:p>
            <a:pPr>
              <a:buNone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Regionálny odborný riešiteľ  A1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sk-SK" sz="2000" dirty="0" smtClean="0"/>
          </a:p>
          <a:p>
            <a:r>
              <a:rPr lang="sk-SK" sz="2000" dirty="0" smtClean="0"/>
              <a:t>vytvára regionálne a národné siete spolupracovníkov </a:t>
            </a:r>
          </a:p>
          <a:p>
            <a:pPr>
              <a:buNone/>
            </a:pPr>
            <a:r>
              <a:rPr lang="sk-SK" sz="2000" dirty="0" smtClean="0"/>
              <a:t>      v téme daného regiónu</a:t>
            </a:r>
          </a:p>
          <a:p>
            <a:r>
              <a:rPr lang="sk-SK" sz="2000" dirty="0" smtClean="0"/>
              <a:t>sieťuje inštitúcie formálneho a neformálneho </a:t>
            </a:r>
          </a:p>
          <a:p>
            <a:pPr>
              <a:buNone/>
            </a:pPr>
            <a:r>
              <a:rPr lang="sk-SK" sz="2000" dirty="0" smtClean="0"/>
              <a:t>      vzdelávania v regióne</a:t>
            </a:r>
          </a:p>
          <a:p>
            <a:r>
              <a:rPr lang="sk-SK" sz="2000" dirty="0" smtClean="0"/>
              <a:t>mapuje inštitúcie mládežníckej politiky v regióne </a:t>
            </a:r>
          </a:p>
          <a:p>
            <a:pPr>
              <a:buNone/>
            </a:pPr>
            <a:r>
              <a:rPr lang="sk-SK" sz="2000" dirty="0" smtClean="0"/>
              <a:t>      s dôrazom na implementáciu špecifickej témy regiónu</a:t>
            </a:r>
          </a:p>
          <a:p>
            <a:r>
              <a:rPr lang="sk-SK" sz="2000" dirty="0" smtClean="0"/>
              <a:t>vedie skupinu expertov vytvárajúcu metodiky</a:t>
            </a:r>
          </a:p>
          <a:p>
            <a:r>
              <a:rPr lang="sk-SK" sz="2000" dirty="0" smtClean="0"/>
              <a:t>pripravuje informačné </a:t>
            </a:r>
            <a:r>
              <a:rPr lang="sk-SK" sz="2000" dirty="0" smtClean="0"/>
              <a:t>materiály </a:t>
            </a:r>
            <a:r>
              <a:rPr lang="sk-SK" sz="2000" dirty="0" smtClean="0"/>
              <a:t>o činnosti TCM</a:t>
            </a:r>
          </a:p>
          <a:p>
            <a:r>
              <a:rPr lang="sk-SK" sz="2000" dirty="0" smtClean="0"/>
              <a:t>propaguje odbornú prácu IUVENTY a TCM </a:t>
            </a:r>
          </a:p>
          <a:p>
            <a:r>
              <a:rPr lang="sk-SK" sz="2000" dirty="0" smtClean="0"/>
              <a:t>organizuje Deň otvorených dverí v TCM </a:t>
            </a:r>
          </a:p>
          <a:p>
            <a:r>
              <a:rPr lang="sk-SK" sz="2000" dirty="0" smtClean="0"/>
              <a:t>spolupracuje s kolegami a nebojí sa klásť otázky </a:t>
            </a:r>
            <a:r>
              <a:rPr lang="sk-SK" sz="2000" dirty="0" smtClean="0">
                <a:sym typeface="Wingdings" pitchFamily="2" charset="2"/>
              </a:rPr>
              <a:t></a:t>
            </a:r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k-SK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sz="2800" dirty="0" smtClean="0">
                <a:solidFill>
                  <a:schemeClr val="accent1">
                    <a:lumMod val="75000"/>
                  </a:schemeClr>
                </a:solidFill>
              </a:rPr>
              <a:t>    Ďakujem za pozornosť  </a:t>
            </a:r>
            <a:r>
              <a:rPr lang="sk-SK" sz="28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sk-SK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</TotalTime>
  <Words>258</Words>
  <Application>Microsoft Office PowerPoint</Application>
  <PresentationFormat>Prezentácia na obrazovke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Arkáda</vt:lpstr>
      <vt:lpstr>PRAKTIK – praktické zručnosti cez neformálne vzdelávanie v práci s mládežou  </vt:lpstr>
      <vt:lpstr>Aktivita  1 </vt:lpstr>
      <vt:lpstr>Tematické centrá mládeže </vt:lpstr>
      <vt:lpstr> Pro-Fit                                                                   talent v akcii                      aj nás sa to týka                                                                           Praktik         svet je rôznorodý                                                      envirozážitok                                                          in média </vt:lpstr>
      <vt:lpstr>Tematické centrá mládeže </vt:lpstr>
      <vt:lpstr>Tematické centrum mládeže </vt:lpstr>
      <vt:lpstr>Regionálny odborný riešiteľ  A1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Mirka</dc:creator>
  <cp:lastModifiedBy>ucitel</cp:lastModifiedBy>
  <cp:revision>33</cp:revision>
  <dcterms:created xsi:type="dcterms:W3CDTF">2013-03-16T18:32:58Z</dcterms:created>
  <dcterms:modified xsi:type="dcterms:W3CDTF">2013-04-27T06:30:35Z</dcterms:modified>
</cp:coreProperties>
</file>